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EB"/>
    <a:srgbClr val="DFDFDF"/>
    <a:srgbClr val="B4011E"/>
    <a:srgbClr val="7B0116"/>
    <a:srgbClr val="FFC7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1" d="100"/>
          <a:sy n="61" d="100"/>
        </p:scale>
        <p:origin x="71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E7829D2-8CA7-B557-0EBF-80513E300A1A}"/>
              </a:ext>
            </a:extLst>
          </p:cNvPr>
          <p:cNvSpPr/>
          <p:nvPr/>
        </p:nvSpPr>
        <p:spPr>
          <a:xfrm>
            <a:off x="12623800" y="7620000"/>
            <a:ext cx="3632200" cy="148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ln>
            <a:solidFill>
              <a:srgbClr val="7B0116"/>
            </a:solidFill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BCD9D51-A421-B4B2-586C-B96B259D47D8}"/>
              </a:ext>
            </a:extLst>
          </p:cNvPr>
          <p:cNvSpPr/>
          <p:nvPr/>
        </p:nvSpPr>
        <p:spPr>
          <a:xfrm>
            <a:off x="0" y="8010916"/>
            <a:ext cx="5257800" cy="1133084"/>
          </a:xfrm>
          <a:prstGeom prst="rect">
            <a:avLst/>
          </a:prstGeom>
          <a:solidFill>
            <a:srgbClr val="B4011E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C7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– </a:t>
            </a:r>
            <a:r>
              <a:rPr lang="en-US" sz="2800" b="1" dirty="0">
                <a:solidFill>
                  <a:srgbClr val="FFC7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</a:t>
            </a:r>
            <a:r>
              <a:rPr lang="en-US" sz="2800" b="1" dirty="0" err="1">
                <a:solidFill>
                  <a:srgbClr val="FFC7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famoso</a:t>
            </a:r>
            <a:r>
              <a:rPr lang="en-US" sz="2800" b="1" dirty="0">
                <a:solidFill>
                  <a:srgbClr val="FFC7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manual de </a:t>
            </a:r>
            <a:r>
              <a:rPr lang="en-US" sz="2800" b="1" dirty="0" err="1">
                <a:solidFill>
                  <a:srgbClr val="FFC7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excusas</a:t>
            </a:r>
            <a:endParaRPr lang="es-AR" sz="2800" dirty="0">
              <a:solidFill>
                <a:srgbClr val="FFC7D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24B04F4-0B40-1DFD-7410-7D94AC44A432}"/>
              </a:ext>
            </a:extLst>
          </p:cNvPr>
          <p:cNvSpPr/>
          <p:nvPr/>
        </p:nvSpPr>
        <p:spPr>
          <a:xfrm>
            <a:off x="14452600" y="8534400"/>
            <a:ext cx="1676400" cy="57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091730BE-66C3-E5BE-3EB9-A374783C9D55}"/>
              </a:ext>
            </a:extLst>
          </p:cNvPr>
          <p:cNvSpPr/>
          <p:nvPr/>
        </p:nvSpPr>
        <p:spPr>
          <a:xfrm>
            <a:off x="14376400" y="8610600"/>
            <a:ext cx="1752600" cy="495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F28D7A97-F9CC-D329-17B5-0AB7D4B5D6F8}"/>
              </a:ext>
            </a:extLst>
          </p:cNvPr>
          <p:cNvSpPr/>
          <p:nvPr/>
        </p:nvSpPr>
        <p:spPr>
          <a:xfrm>
            <a:off x="14681200" y="8458200"/>
            <a:ext cx="1447800" cy="609600"/>
          </a:xfrm>
          <a:prstGeom prst="rect">
            <a:avLst/>
          </a:prstGeom>
          <a:solidFill>
            <a:srgbClr val="DFDFDF"/>
          </a:solidFill>
          <a:ln>
            <a:solidFill>
              <a:srgbClr val="DFDF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463"/>
            <a:ext cx="16256000" cy="91059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8D2B5171-0618-F5A6-FDC4-A4C79A8D018C}"/>
              </a:ext>
            </a:extLst>
          </p:cNvPr>
          <p:cNvSpPr/>
          <p:nvPr/>
        </p:nvSpPr>
        <p:spPr>
          <a:xfrm>
            <a:off x="14681200" y="8839200"/>
            <a:ext cx="144780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2394F79-ADC2-EF83-4C97-9E4EF07F9BD3}"/>
              </a:ext>
            </a:extLst>
          </p:cNvPr>
          <p:cNvSpPr/>
          <p:nvPr/>
        </p:nvSpPr>
        <p:spPr>
          <a:xfrm>
            <a:off x="14909800" y="8686800"/>
            <a:ext cx="1219200" cy="419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D66A1AC-A68C-2B52-FC53-D16F80ED8D2F}"/>
              </a:ext>
            </a:extLst>
          </p:cNvPr>
          <p:cNvSpPr/>
          <p:nvPr/>
        </p:nvSpPr>
        <p:spPr>
          <a:xfrm>
            <a:off x="14833600" y="8763000"/>
            <a:ext cx="12954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27D0DD5-B3A4-AA4D-1ACB-20065959BC7B}"/>
              </a:ext>
            </a:extLst>
          </p:cNvPr>
          <p:cNvSpPr/>
          <p:nvPr/>
        </p:nvSpPr>
        <p:spPr>
          <a:xfrm>
            <a:off x="14909800" y="88773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893D775-21C7-4FCB-8CBC-2DE30FF0F00F}"/>
              </a:ext>
            </a:extLst>
          </p:cNvPr>
          <p:cNvSpPr/>
          <p:nvPr/>
        </p:nvSpPr>
        <p:spPr>
          <a:xfrm>
            <a:off x="14833600" y="8763000"/>
            <a:ext cx="1295400" cy="342900"/>
          </a:xfrm>
          <a:prstGeom prst="rect">
            <a:avLst/>
          </a:prstGeom>
          <a:solidFill>
            <a:srgbClr val="E9E9EB"/>
          </a:solidFill>
          <a:ln>
            <a:solidFill>
              <a:srgbClr val="E9E9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60777F4-48B0-EFA8-BF96-4CDEF62E29A6}"/>
              </a:ext>
            </a:extLst>
          </p:cNvPr>
          <p:cNvSpPr/>
          <p:nvPr/>
        </p:nvSpPr>
        <p:spPr>
          <a:xfrm>
            <a:off x="14986000" y="8763000"/>
            <a:ext cx="1143000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1D28DCA-9804-6AE9-E5B1-5B111A52577F}"/>
              </a:ext>
            </a:extLst>
          </p:cNvPr>
          <p:cNvSpPr/>
          <p:nvPr/>
        </p:nvSpPr>
        <p:spPr>
          <a:xfrm>
            <a:off x="14986000" y="8839200"/>
            <a:ext cx="11430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</Words>
  <Application>Microsoft Office PowerPoint</Application>
  <PresentationFormat>Personalizado</PresentationFormat>
  <Paragraphs>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Emma G. Hilgenberg</dc:creator>
  <cp:lastModifiedBy>Emma G. Hilgenberg</cp:lastModifiedBy>
  <cp:revision>3</cp:revision>
  <dcterms:created xsi:type="dcterms:W3CDTF">2006-08-16T00:00:00Z</dcterms:created>
  <dcterms:modified xsi:type="dcterms:W3CDTF">2026-09-18T00:38:24Z</dcterms:modified>
</cp:coreProperties>
</file>